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/>
    <p:restoredTop sz="94638"/>
  </p:normalViewPr>
  <p:slideViewPr>
    <p:cSldViewPr snapToGrid="0" snapToObjects="1">
      <p:cViewPr varScale="1">
        <p:scale>
          <a:sx n="120" d="100"/>
          <a:sy n="12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1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1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2647-D731-6640-8677-8A470209B45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8292-4F8D-8E42-94F7-A4BEC1DE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49" y="245659"/>
            <a:ext cx="9144000" cy="109430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Double Degenerates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106" y="1400961"/>
            <a:ext cx="397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WD + WD, WD + NS, NS + NS, BH + 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02" y="3750625"/>
            <a:ext cx="6337300" cy="252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2272" y="241539"/>
            <a:ext cx="3233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Degeneracy Pressure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01328" y="1293962"/>
            <a:ext cx="73859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mechanics: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Pauli exclusion principle (no 2 identical fermions in same phase space)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Heisenberg uncertainty principle (increase momenta as density increases)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 longer depends on temperature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Electron pressure for complete degeneracy: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2567" y="4459857"/>
            <a:ext cx="2943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P.D. = Partial Degeneracy</a:t>
            </a:r>
          </a:p>
          <a:p>
            <a:r>
              <a:rPr lang="en-US" dirty="0" smtClean="0"/>
              <a:t>C.D. = Complete Degeneracy</a:t>
            </a:r>
          </a:p>
          <a:p>
            <a:r>
              <a:rPr lang="en-US" dirty="0" smtClean="0"/>
              <a:t>R.D. = Relativistic Degeneracy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79" y="2911707"/>
            <a:ext cx="23876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7637" y="2911707"/>
            <a:ext cx="378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Electrons: brown dwarfs, white dwarfs</a:t>
            </a:r>
          </a:p>
          <a:p>
            <a:r>
              <a:rPr lang="en-US" dirty="0" smtClean="0"/>
              <a:t>Neutrons: Neutron 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3" y="270835"/>
            <a:ext cx="8420100" cy="627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3367" y="5699050"/>
            <a:ext cx="211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Chandrasekhar Limit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68342" y="3226982"/>
            <a:ext cx="28174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Accretion systems:</a:t>
            </a:r>
          </a:p>
          <a:p>
            <a:r>
              <a:rPr lang="en-US" dirty="0" smtClean="0"/>
              <a:t>-WD gains mass &gt; 1.44 Solar</a:t>
            </a:r>
          </a:p>
          <a:p>
            <a:r>
              <a:rPr lang="en-US" dirty="0" smtClean="0"/>
              <a:t>-Collapse to NS</a:t>
            </a:r>
          </a:p>
          <a:p>
            <a:r>
              <a:rPr lang="en-US" dirty="0" smtClean="0"/>
              <a:t>-SN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ignition of Carbon</a:t>
            </a:r>
          </a:p>
          <a:p>
            <a:endParaRPr lang="en-US" dirty="0"/>
          </a:p>
          <a:p>
            <a:r>
              <a:rPr lang="en-US" dirty="0" smtClean="0"/>
              <a:t>Else WD cools over billions </a:t>
            </a:r>
          </a:p>
          <a:p>
            <a:r>
              <a:rPr lang="en-US" dirty="0"/>
              <a:t>o</a:t>
            </a:r>
            <a:r>
              <a:rPr lang="en-US" dirty="0" smtClean="0"/>
              <a:t>f years </a:t>
            </a:r>
            <a:r>
              <a:rPr lang="mr-IN" dirty="0" smtClean="0"/>
              <a:t>–</a:t>
            </a:r>
            <a:r>
              <a:rPr lang="en-US" dirty="0" smtClean="0"/>
              <a:t> crystallizes</a:t>
            </a:r>
          </a:p>
        </p:txBody>
      </p:sp>
    </p:spTree>
    <p:extLst>
      <p:ext uri="{BB962C8B-B14F-4D97-AF65-F5344CB8AC3E}">
        <p14:creationId xmlns:p14="http://schemas.microsoft.com/office/powerpoint/2010/main" val="419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" y="333083"/>
            <a:ext cx="9877356" cy="6025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8880" y="903767"/>
            <a:ext cx="555331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Double degenerates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SN type </a:t>
            </a:r>
            <a:r>
              <a:rPr lang="en-US" sz="2800" dirty="0" err="1" smtClean="0">
                <a:solidFill>
                  <a:schemeClr val="bg1"/>
                </a:solidFill>
              </a:rPr>
              <a:t>Ia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LISA sources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Survivors of stellar evolution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Helium white dwarfs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Detached or interacting (AM </a:t>
            </a:r>
            <a:r>
              <a:rPr lang="en-US" sz="2800" dirty="0" err="1" smtClean="0">
                <a:solidFill>
                  <a:schemeClr val="bg1"/>
                </a:solidFill>
              </a:rPr>
              <a:t>CVn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" y="2317307"/>
            <a:ext cx="5486400" cy="386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84" y="2317307"/>
            <a:ext cx="5486400" cy="386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7535" y="1190847"/>
            <a:ext cx="215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Direct Impact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65805" y="1190847"/>
            <a:ext cx="222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Accretion disc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97113" y="1624242"/>
            <a:ext cx="204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Masses (WD radius)</a:t>
            </a:r>
            <a:endParaRPr lang="en-US" dirty="0" smtClean="0"/>
          </a:p>
          <a:p>
            <a:r>
              <a:rPr lang="en-US" dirty="0" smtClean="0"/>
              <a:t>Orbital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088" y="510362"/>
            <a:ext cx="427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SDSS J0651 detached binary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12192000" cy="45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10585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599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36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36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36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827"/>
            <a:ext cx="12192000" cy="743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49" y="245659"/>
            <a:ext cx="9144000" cy="109430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Double Degenerates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106" y="1400961"/>
            <a:ext cx="397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WD + WD, WD + NS, NS + NS, BH + 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415" y="2139974"/>
            <a:ext cx="4967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 dwarfs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best known and most observed, SN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Composition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Equation of state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Mass-Radius relation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723960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" y="5875938"/>
            <a:ext cx="2796157" cy="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0"/>
            <a:ext cx="723960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" y="5875938"/>
            <a:ext cx="2796157" cy="653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" y="2115191"/>
            <a:ext cx="3964077" cy="26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9" y="1250831"/>
            <a:ext cx="4093184" cy="536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35" y="1250831"/>
            <a:ext cx="5430324" cy="5495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8301" y="526211"/>
            <a:ext cx="392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1.5 solar mass -&gt; pp-fusion chain   T^4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8029" y="526211"/>
            <a:ext cx="432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  <a:r>
              <a:rPr lang="en-US" dirty="0" smtClean="0"/>
              <a:t> 1.5 solar mass -&gt; CNO-fusion chain     T^16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01600"/>
            <a:ext cx="8585200" cy="664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5457" y="381287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0249" y="1785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30000" dirty="0" smtClean="0"/>
              <a:t>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2461" y="2976114"/>
            <a:ext cx="1226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 burning</a:t>
            </a:r>
          </a:p>
          <a:p>
            <a:r>
              <a:rPr lang="en-US" dirty="0" smtClean="0"/>
              <a:t>Horizontal</a:t>
            </a:r>
          </a:p>
          <a:p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874" y="2775098"/>
            <a:ext cx="108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Fusion</a:t>
            </a:r>
          </a:p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7721" y="628384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95191" y="6283842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8381" y="6006843"/>
            <a:ext cx="21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M&lt;0.85Msun</a:t>
            </a:r>
          </a:p>
          <a:p>
            <a:r>
              <a:rPr lang="en-US" dirty="0" smtClean="0"/>
              <a:t>ZAMS &gt; Universe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71" y="512168"/>
            <a:ext cx="6538161" cy="4194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2" y="4597400"/>
            <a:ext cx="8089900" cy="226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6566" y="6357668"/>
            <a:ext cx="206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C/O/Ne/Mg/Si -&gt; Fe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181" y="0"/>
            <a:ext cx="479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Triple alpha</a:t>
            </a:r>
          </a:p>
          <a:p>
            <a:r>
              <a:rPr lang="en-US" dirty="0" smtClean="0"/>
              <a:t>He burning around core during Horizontal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768600"/>
            <a:ext cx="10426700" cy="130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308" y="1251394"/>
            <a:ext cx="1070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Normal Stellar </a:t>
            </a:r>
            <a:r>
              <a:rPr lang="en-US" sz="3600" dirty="0" smtClean="0"/>
              <a:t>cores are ideal gases -&gt; equation of state: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94958" y="5270740"/>
            <a:ext cx="4398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Stable temperature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alance between gravity and gas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637" y="439948"/>
            <a:ext cx="170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Post AGB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39018" y="1221483"/>
            <a:ext cx="53892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C/O core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Fusion stops (low mass stars)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Temperature drops (cools)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Pressure decreases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Core contracts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BUT density increases (&gt; 1000kg/cm^3)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19976" y="1595887"/>
            <a:ext cx="343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8 solar </a:t>
            </a:r>
            <a:r>
              <a:rPr lang="en-US" smtClean="0"/>
              <a:t>masses -&gt; carbon burning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1691" y="3726567"/>
            <a:ext cx="995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Leads to Degeneracy where ideal gas law no longer applies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311342"/>
            <a:ext cx="6337300" cy="252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0586" y="5225241"/>
            <a:ext cx="24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Momentum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294</Words>
  <Application>Microsoft Macintosh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Mangal</vt:lpstr>
      <vt:lpstr>Arial</vt:lpstr>
      <vt:lpstr>Office Theme</vt:lpstr>
      <vt:lpstr>Double Degenerates</vt:lpstr>
      <vt:lpstr>Double Degenerates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Degenerates</dc:title>
  <dc:creator>Stephen Potter</dc:creator>
  <cp:lastModifiedBy>Stephen Potter</cp:lastModifiedBy>
  <cp:revision>30</cp:revision>
  <dcterms:created xsi:type="dcterms:W3CDTF">2023-05-02T13:56:22Z</dcterms:created>
  <dcterms:modified xsi:type="dcterms:W3CDTF">2023-05-05T07:35:57Z</dcterms:modified>
</cp:coreProperties>
</file>